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9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6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6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4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C0003-FDC2-48C2-9FD2-0988DB4576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604C3-6691-4ABF-92C7-FDFE8D5D8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1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43697"/>
            <a:ext cx="9144000" cy="2966266"/>
          </a:xfrm>
        </p:spPr>
        <p:txBody>
          <a:bodyPr/>
          <a:lstStyle/>
          <a:p>
            <a:r>
              <a:rPr lang="en-US" dirty="0" smtClean="0"/>
              <a:t>Aligning datasets with shared observations but different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02" y="167417"/>
            <a:ext cx="4240428" cy="5122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Harmony - UMAP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3" y="679622"/>
            <a:ext cx="2484283" cy="255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7" y="3744226"/>
            <a:ext cx="3948334" cy="3238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30" y="167417"/>
            <a:ext cx="4830379" cy="3116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30" y="3341727"/>
            <a:ext cx="4967416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1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Harmony – ASW and 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ASW-pp = .1699, ARI-pp = .088</a:t>
            </a:r>
          </a:p>
          <a:p>
            <a:r>
              <a:rPr lang="en-US" dirty="0" smtClean="0"/>
              <a:t>ASW-</a:t>
            </a:r>
            <a:r>
              <a:rPr lang="en-US" dirty="0" err="1" smtClean="0"/>
              <a:t>npp</a:t>
            </a:r>
            <a:r>
              <a:rPr lang="en-US" dirty="0" smtClean="0"/>
              <a:t> = .163, ARI-</a:t>
            </a:r>
            <a:r>
              <a:rPr lang="en-US" dirty="0" err="1" smtClean="0"/>
              <a:t>npp</a:t>
            </a:r>
            <a:r>
              <a:rPr lang="en-US" dirty="0" smtClean="0"/>
              <a:t> = .02067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89" y="155060"/>
            <a:ext cx="4388708" cy="4627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UnionCom</a:t>
            </a:r>
            <a:r>
              <a:rPr lang="en-US" dirty="0" smtClean="0"/>
              <a:t> - PCA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9" y="1050324"/>
            <a:ext cx="4805318" cy="3422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93" y="864394"/>
            <a:ext cx="5128210" cy="42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6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UnionCom</a:t>
            </a:r>
            <a:r>
              <a:rPr lang="en-US" dirty="0" smtClean="0"/>
              <a:t> – t-SNE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2" y="1690688"/>
            <a:ext cx="5888728" cy="3769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45" y="1386288"/>
            <a:ext cx="4773827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6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UnionCom</a:t>
            </a:r>
            <a:r>
              <a:rPr lang="en-US" dirty="0" smtClean="0"/>
              <a:t> - UMAP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2" y="1853514"/>
            <a:ext cx="5902794" cy="3808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45" y="1343030"/>
            <a:ext cx="4693284" cy="48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1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UnionCom</a:t>
            </a:r>
            <a:r>
              <a:rPr lang="en-US" dirty="0" smtClean="0"/>
              <a:t> – ASW and 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ASW = .004596</a:t>
            </a:r>
          </a:p>
          <a:p>
            <a:r>
              <a:rPr lang="en-US" dirty="0" smtClean="0"/>
              <a:t>ARI = .000163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3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82978" cy="388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MMD-</a:t>
            </a:r>
            <a:r>
              <a:rPr lang="en-US" dirty="0" err="1" smtClean="0"/>
              <a:t>ResNet</a:t>
            </a:r>
            <a:r>
              <a:rPr lang="en-US" dirty="0" smtClean="0"/>
              <a:t> - PCA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9" y="889687"/>
            <a:ext cx="4181395" cy="2644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032"/>
            <a:ext cx="5177481" cy="3423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09" y="559443"/>
            <a:ext cx="4511851" cy="2888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78" y="3311755"/>
            <a:ext cx="5730405" cy="3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499919" cy="339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MMD-</a:t>
            </a:r>
            <a:r>
              <a:rPr lang="en-US" dirty="0" err="1" smtClean="0"/>
              <a:t>ResNet</a:t>
            </a:r>
            <a:r>
              <a:rPr lang="en-US" dirty="0" smtClean="0"/>
              <a:t> –t-SNE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" y="926758"/>
            <a:ext cx="4487283" cy="2872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" y="3571101"/>
            <a:ext cx="3863645" cy="3857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19" y="582527"/>
            <a:ext cx="5562817" cy="3560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4" y="3799124"/>
            <a:ext cx="4485229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439032" cy="3762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MMD-</a:t>
            </a:r>
            <a:r>
              <a:rPr lang="en-US" dirty="0" err="1" smtClean="0"/>
              <a:t>ResNet</a:t>
            </a:r>
            <a:r>
              <a:rPr lang="en-US" dirty="0" smtClean="0"/>
              <a:t> - UMAP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1" y="1075038"/>
            <a:ext cx="3619399" cy="2335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73" y="3561079"/>
            <a:ext cx="4584931" cy="3640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48" y="172676"/>
            <a:ext cx="5717923" cy="3660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06" y="4201297"/>
            <a:ext cx="6287065" cy="300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MMD-</a:t>
            </a:r>
            <a:r>
              <a:rPr lang="en-US" dirty="0" err="1" smtClean="0"/>
              <a:t>ResNet</a:t>
            </a:r>
            <a:r>
              <a:rPr lang="en-US" dirty="0" smtClean="0"/>
              <a:t> – ARI and ASW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ASW-pp = .647, ARI-pp = .00016</a:t>
            </a:r>
          </a:p>
          <a:p>
            <a:r>
              <a:rPr lang="en-US" dirty="0" smtClean="0"/>
              <a:t>ASW-</a:t>
            </a:r>
            <a:r>
              <a:rPr lang="en-US" dirty="0" err="1" smtClean="0"/>
              <a:t>npp</a:t>
            </a:r>
            <a:r>
              <a:rPr lang="en-US" dirty="0" smtClean="0"/>
              <a:t> = .194, ARI-</a:t>
            </a:r>
            <a:r>
              <a:rPr lang="en-US" dirty="0" err="1" smtClean="0"/>
              <a:t>npp</a:t>
            </a:r>
            <a:r>
              <a:rPr lang="en-US" dirty="0" smtClean="0"/>
              <a:t> = .086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1047 observations for which either </a:t>
            </a:r>
            <a:r>
              <a:rPr lang="en-US" dirty="0" err="1" smtClean="0"/>
              <a:t>scRNA-seq</a:t>
            </a:r>
            <a:r>
              <a:rPr lang="en-US" dirty="0" smtClean="0"/>
              <a:t> data or ATAC-</a:t>
            </a:r>
            <a:r>
              <a:rPr lang="en-US" dirty="0" err="1" smtClean="0"/>
              <a:t>seq</a:t>
            </a:r>
            <a:r>
              <a:rPr lang="en-US" dirty="0" smtClean="0"/>
              <a:t> data is recorded</a:t>
            </a:r>
          </a:p>
          <a:p>
            <a:r>
              <a:rPr lang="en-US" dirty="0" smtClean="0"/>
              <a:t>12407 shared features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654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controls: one without standard preprocessing steps, one with preprocessing</a:t>
            </a:r>
          </a:p>
          <a:p>
            <a:r>
              <a:rPr lang="en-US" dirty="0" smtClean="0"/>
              <a:t>Controls are evaluated without alignment using visualization (PCA, t-SNE, UMAP) and quantitative measures (ARI and ASW)</a:t>
            </a:r>
          </a:p>
          <a:p>
            <a:pPr lvl="1"/>
            <a:r>
              <a:rPr lang="en-US" dirty="0" smtClean="0"/>
              <a:t>For each visualization, a subset of observations are plotted with lines connecting identical observations – this gives us an idea of how far the observations are from each other in space</a:t>
            </a:r>
          </a:p>
          <a:p>
            <a:r>
              <a:rPr lang="en-US" dirty="0" smtClean="0"/>
              <a:t>Using Harmony, </a:t>
            </a:r>
            <a:r>
              <a:rPr lang="en-US" dirty="0" err="1" smtClean="0"/>
              <a:t>UnionCom</a:t>
            </a:r>
            <a:r>
              <a:rPr lang="en-US" dirty="0" smtClean="0"/>
              <a:t>, and MMD-</a:t>
            </a:r>
            <a:r>
              <a:rPr lang="en-US" dirty="0" err="1" smtClean="0"/>
              <a:t>ResNet</a:t>
            </a:r>
            <a:r>
              <a:rPr lang="en-US" dirty="0" smtClean="0"/>
              <a:t>, the dataset is aligned and evaluated using the same techniques</a:t>
            </a:r>
          </a:p>
        </p:txBody>
      </p:sp>
    </p:spTree>
    <p:extLst>
      <p:ext uri="{BB962C8B-B14F-4D97-AF65-F5344CB8AC3E}">
        <p14:creationId xmlns:p14="http://schemas.microsoft.com/office/powerpoint/2010/main" val="352406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33" y="105634"/>
            <a:ext cx="10515600" cy="870551"/>
          </a:xfrm>
        </p:spPr>
        <p:txBody>
          <a:bodyPr/>
          <a:lstStyle/>
          <a:p>
            <a:r>
              <a:rPr lang="en-US" dirty="0" smtClean="0"/>
              <a:t>Controls - PCA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" y="864973"/>
            <a:ext cx="3882298" cy="3073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55" y="105634"/>
            <a:ext cx="4911938" cy="314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" y="3938038"/>
            <a:ext cx="3140675" cy="3226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24" y="3299254"/>
            <a:ext cx="4250452" cy="36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2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80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Controls – t-SNE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130"/>
            <a:ext cx="5128054" cy="328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0" y="803190"/>
            <a:ext cx="5057660" cy="3237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0660"/>
            <a:ext cx="5313405" cy="2817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64" y="3682313"/>
            <a:ext cx="5131566" cy="33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251" y="59595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Controls – UMAP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3" y="670654"/>
            <a:ext cx="4505099" cy="3209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44" y="59595"/>
            <a:ext cx="5502275" cy="3550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9053"/>
            <a:ext cx="5041557" cy="3817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60" y="3779053"/>
            <a:ext cx="6023105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 – ARI and ASW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Preprocessed – ASW = .014, ARI = .475</a:t>
            </a:r>
          </a:p>
          <a:p>
            <a:r>
              <a:rPr lang="en-US" dirty="0" smtClean="0"/>
              <a:t>No processing – ASW = .0617, ARI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33" y="0"/>
            <a:ext cx="10515600" cy="1325563"/>
          </a:xfrm>
        </p:spPr>
        <p:txBody>
          <a:bodyPr/>
          <a:lstStyle/>
          <a:p>
            <a:r>
              <a:rPr lang="en-US" dirty="0" smtClean="0"/>
              <a:t>Harmony - PCA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1136822"/>
            <a:ext cx="4632969" cy="2965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1" y="4102443"/>
            <a:ext cx="4963050" cy="2936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14" y="267365"/>
            <a:ext cx="5464038" cy="3497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47" y="3620530"/>
            <a:ext cx="6243256" cy="31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53" y="0"/>
            <a:ext cx="4621236" cy="506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Harmony – t-SNE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" y="506627"/>
            <a:ext cx="5408548" cy="3462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" y="3630513"/>
            <a:ext cx="4534930" cy="3540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16" y="414712"/>
            <a:ext cx="5167401" cy="330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24" y="3630513"/>
            <a:ext cx="6563713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8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233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Aligning datasets with shared observations but different features</vt:lpstr>
      <vt:lpstr>The dataset</vt:lpstr>
      <vt:lpstr>Experimental design</vt:lpstr>
      <vt:lpstr>Controls - PCA</vt:lpstr>
      <vt:lpstr>Controls – t-SNE</vt:lpstr>
      <vt:lpstr>Controls – UMAP</vt:lpstr>
      <vt:lpstr>Controls – ARI and ASW</vt:lpstr>
      <vt:lpstr>Harmony - PCA</vt:lpstr>
      <vt:lpstr>Harmony – t-SNE</vt:lpstr>
      <vt:lpstr>Harmony - UMAP</vt:lpstr>
      <vt:lpstr>Harmony – ASW and ARI</vt:lpstr>
      <vt:lpstr>UnionCom - PCA</vt:lpstr>
      <vt:lpstr>UnionCom – t-SNE</vt:lpstr>
      <vt:lpstr>UnionCom - UMAP</vt:lpstr>
      <vt:lpstr>UnionCom – ASW and ARI</vt:lpstr>
      <vt:lpstr>MMD-ResNet - PCA</vt:lpstr>
      <vt:lpstr>MMD-ResNet –t-SNE</vt:lpstr>
      <vt:lpstr>MMD-ResNet - UMAP</vt:lpstr>
      <vt:lpstr>MMD-ResNet – ARI and ASW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Aligning datasets with shared observations but different features</dc:title>
  <dc:creator>Johnathan Lo</dc:creator>
  <cp:lastModifiedBy>Johnathan Lo</cp:lastModifiedBy>
  <cp:revision>7</cp:revision>
  <dcterms:created xsi:type="dcterms:W3CDTF">2020-07-23T17:18:37Z</dcterms:created>
  <dcterms:modified xsi:type="dcterms:W3CDTF">2020-07-23T18:28:47Z</dcterms:modified>
</cp:coreProperties>
</file>